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8"/>
  </p:notesMasterIdLst>
  <p:sldIdLst>
    <p:sldId id="276" r:id="rId2"/>
    <p:sldId id="321" r:id="rId3"/>
    <p:sldId id="267" r:id="rId4"/>
    <p:sldId id="269" r:id="rId5"/>
    <p:sldId id="320" r:id="rId6"/>
    <p:sldId id="31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4762"/>
  </p:normalViewPr>
  <p:slideViewPr>
    <p:cSldViewPr snapToGrid="0" snapToObjects="1">
      <p:cViewPr varScale="1">
        <p:scale>
          <a:sx n="68" d="100"/>
          <a:sy n="68" d="100"/>
        </p:scale>
        <p:origin x="6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9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8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DB2FA-6FC3-1C45-8AB4-98743B9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64" y="3429000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bg1"/>
                </a:solidFill>
              </a:rPr>
              <a:t>設計展示： 技巧與方式
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7DA58E6-071A-994E-B1BD-9D1571E82B2E}"/>
              </a:ext>
            </a:extLst>
          </p:cNvPr>
          <p:cNvSpPr txBox="1">
            <a:spLocks/>
          </p:cNvSpPr>
          <p:nvPr/>
        </p:nvSpPr>
        <p:spPr>
          <a:xfrm>
            <a:off x="1524000" y="2085464"/>
            <a:ext cx="9144000" cy="8360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 smtClean="0">
                <a:solidFill>
                  <a:schemeClr val="bg1"/>
                </a:solidFill>
              </a:rPr>
              <a:t>第四章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0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58" y="1983063"/>
            <a:ext cx="10726183" cy="1927695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3600" dirty="0"/>
              <a:t>設計作品集</a:t>
            </a:r>
            <a:r>
              <a:rPr lang="zh-TW" altLang="en-HK" sz="3600" dirty="0"/>
              <a:t>一般會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ja-JP" altLang="en-US" sz="3600" dirty="0"/>
              <a:t>以各種視覺方式傳達</a:t>
            </a:r>
            <a:r>
              <a:rPr lang="ja-JP" altLang="en-US" sz="3600" dirty="0" smtClean="0"/>
              <a:t>設計</a:t>
            </a:r>
            <a:r>
              <a:rPr lang="zh-TW" altLang="en-US" sz="3600" dirty="0" smtClean="0"/>
              <a:t>意</a:t>
            </a:r>
            <a:r>
              <a:rPr lang="ja-JP" altLang="en-US" sz="3600" dirty="0" smtClean="0"/>
              <a:t>念</a:t>
            </a:r>
            <a:r>
              <a:rPr lang="ja-JP" altLang="en-US" sz="3600" dirty="0"/>
              <a:t>和成果</a:t>
            </a:r>
            <a:br>
              <a:rPr lang="ja-JP" altLang="en-US" sz="3600" dirty="0"/>
            </a:br>
            <a:r>
              <a:rPr lang="ja-JP" altLang="en-US" sz="3600" dirty="0"/>
              <a:t/>
            </a:r>
            <a:br>
              <a:rPr lang="ja-JP" altLang="en-US" sz="3600" dirty="0"/>
            </a:br>
            <a:r>
              <a:rPr lang="ja-JP" altLang="en-US" sz="3600" dirty="0"/>
              <a:t>
</a:t>
            </a:r>
            <a:endParaRPr lang="en-HK" sz="3600" b="0" spc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66BA36-1B41-D246-B69A-C0C0749CCB50}"/>
              </a:ext>
            </a:extLst>
          </p:cNvPr>
          <p:cNvSpPr/>
          <p:nvPr/>
        </p:nvSpPr>
        <p:spPr>
          <a:xfrm>
            <a:off x="854216" y="2533180"/>
            <a:ext cx="10483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cs typeface="Calibri" panose="020F0502020204030204" pitchFamily="34" charset="0"/>
              </a:rPr>
              <a:t>展示</a:t>
            </a:r>
            <a:r>
              <a:rPr lang="ja-JP" altLang="en-US" sz="2000" dirty="0" smtClean="0">
                <a:cs typeface="Calibri" panose="020F0502020204030204" pitchFamily="34" charset="0"/>
              </a:rPr>
              <a:t>設計師</a:t>
            </a:r>
            <a:r>
              <a:rPr lang="ja-JP" altLang="en-US" sz="2000" dirty="0">
                <a:cs typeface="Calibri" panose="020F0502020204030204" pitchFamily="34" charset="0"/>
              </a:rPr>
              <a:t>的創造力、</a:t>
            </a:r>
            <a:r>
              <a:rPr lang="ja-JP" altLang="en-US" sz="2000" dirty="0" smtClean="0">
                <a:cs typeface="Calibri" panose="020F0502020204030204" pitchFamily="34" charset="0"/>
              </a:rPr>
              <a:t>個人專長</a:t>
            </a:r>
            <a:r>
              <a:rPr lang="zh-TW" altLang="en-US" sz="2000" dirty="0" smtClean="0">
                <a:cs typeface="Calibri" panose="020F0502020204030204" pitchFamily="34" charset="0"/>
              </a:rPr>
              <a:t>及興趣</a:t>
            </a:r>
            <a:r>
              <a:rPr lang="ja-JP" altLang="en-US" sz="2000" dirty="0" smtClean="0">
                <a:cs typeface="Calibri" panose="020F0502020204030204" pitchFamily="34" charset="0"/>
              </a:rPr>
              <a:t>（</a:t>
            </a:r>
            <a:r>
              <a:rPr lang="ja-JP" altLang="en-US" sz="2000" dirty="0">
                <a:cs typeface="Calibri" panose="020F0502020204030204" pitchFamily="34" charset="0"/>
              </a:rPr>
              <a:t>如女裝或男裝）
</a:t>
            </a:r>
            <a:r>
              <a:rPr lang="zh-TW" altLang="en-US" sz="2000" dirty="0" smtClean="0">
                <a:cs typeface="Calibri" panose="020F0502020204030204" pitchFamily="34" charset="0"/>
              </a:rPr>
              <a:t>實際或</a:t>
            </a:r>
            <a:r>
              <a:rPr lang="ja-JP" altLang="en-US" sz="2000" dirty="0" smtClean="0">
                <a:cs typeface="Calibri" panose="020F0502020204030204" pitchFamily="34" charset="0"/>
              </a:rPr>
              <a:t>數碼</a:t>
            </a:r>
            <a:r>
              <a:rPr lang="zh-TW" altLang="en-US" sz="2000" dirty="0" smtClean="0">
                <a:cs typeface="Calibri" panose="020F0502020204030204" pitchFamily="34" charset="0"/>
              </a:rPr>
              <a:t>化的設計夾</a:t>
            </a:r>
            <a:r>
              <a:rPr lang="ja-JP" altLang="en-US" sz="2000" dirty="0">
                <a:cs typeface="Calibri" panose="020F0502020204030204" pitchFamily="34" charset="0"/>
              </a:rPr>
              <a:t>
由於通信技術的進步和社交媒體的興起，時裝設計師們越來越接受新媒體技術的使用</a:t>
            </a:r>
            <a:r>
              <a:rPr lang="ja-JP" altLang="en-US" sz="2000" dirty="0" smtClean="0">
                <a:cs typeface="Calibri" panose="020F0502020204030204" pitchFamily="34" charset="0"/>
              </a:rPr>
              <a:t>。</a:t>
            </a:r>
            <a:endParaRPr lang="en-US" altLang="ja-JP" sz="2000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4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hoto, different, room&#10;&#10;Description automatically generated">
            <a:extLst>
              <a:ext uri="{FF2B5EF4-FFF2-40B4-BE49-F238E27FC236}">
                <a16:creationId xmlns:a16="http://schemas.microsoft.com/office/drawing/2014/main" id="{78829802-BD0C-214E-AB66-58CA0E69F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824"/>
            <a:ext cx="12191980" cy="686551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896" y="2078565"/>
            <a:ext cx="10726183" cy="1927695"/>
          </a:xfrm>
        </p:spPr>
        <p:txBody>
          <a:bodyPr anchor="b">
            <a:norm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500" dirty="0" smtClean="0">
                <a:solidFill>
                  <a:schemeClr val="bg1"/>
                </a:solidFill>
              </a:rPr>
              <a:t>設計</a:t>
            </a:r>
            <a:r>
              <a:rPr lang="zh-TW" altLang="en-US" sz="2500" dirty="0" smtClean="0">
                <a:solidFill>
                  <a:schemeClr val="bg1"/>
                </a:solidFill>
              </a:rPr>
              <a:t>夾展示</a:t>
            </a:r>
            <a:r>
              <a:rPr lang="ja-JP" altLang="en-US" sz="2500" dirty="0" smtClean="0">
                <a:solidFill>
                  <a:schemeClr val="bg1"/>
                </a:solidFill>
              </a:rPr>
              <a:t>的</a:t>
            </a:r>
            <a:r>
              <a:rPr lang="ja-JP" altLang="en-US" sz="2500" dirty="0">
                <a:solidFill>
                  <a:schemeClr val="bg1"/>
                </a:solidFill>
              </a:rPr>
              <a:t>最新趨勢和</a:t>
            </a:r>
            <a:r>
              <a:rPr lang="ja-JP" altLang="en-US" sz="2500" dirty="0" smtClean="0">
                <a:solidFill>
                  <a:schemeClr val="bg1"/>
                </a:solidFill>
              </a:rPr>
              <a:t>技術</a:t>
            </a:r>
            <a:r>
              <a:rPr lang="zh-TW" altLang="en-US" sz="2500" dirty="0" smtClean="0">
                <a:solidFill>
                  <a:schemeClr val="bg1"/>
                </a:solidFill>
              </a:rPr>
              <a:t>：</a:t>
            </a:r>
            <a:r>
              <a:rPr lang="en-US" altLang="zh-TW" sz="2500" dirty="0" smtClean="0">
                <a:solidFill>
                  <a:schemeClr val="bg1"/>
                </a:solidFill>
              </a:rPr>
              <a:t/>
            </a:r>
            <a:br>
              <a:rPr lang="en-US" altLang="zh-TW" sz="2500" dirty="0" smtClean="0">
                <a:solidFill>
                  <a:schemeClr val="bg1"/>
                </a:solidFill>
              </a:rPr>
            </a:br>
            <a:r>
              <a:rPr lang="zh-TW" altLang="en-US" sz="2500" dirty="0" smtClean="0">
                <a:solidFill>
                  <a:schemeClr val="bg1"/>
                </a:solidFill>
              </a:rPr>
              <a:t>線上展示</a:t>
            </a:r>
            <a:r>
              <a:rPr lang="ja-JP" altLang="en-US" sz="2500" dirty="0">
                <a:solidFill>
                  <a:schemeClr val="bg1"/>
                </a:solidFill>
              </a:rPr>
              <a:t>
</a:t>
            </a:r>
            <a:endParaRPr lang="en-HK" sz="25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DEB652-CD49-4786-9154-A1A30E195A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19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A7483D-55E4-41F7-8F87-19FAB2AEAA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399291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9293E5-0FCA-644C-BCAB-DB409E4ABE2E}"/>
              </a:ext>
            </a:extLst>
          </p:cNvPr>
          <p:cNvSpPr/>
          <p:nvPr/>
        </p:nvSpPr>
        <p:spPr>
          <a:xfrm>
            <a:off x="-2" y="639929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1200" i="1" dirty="0">
                <a:solidFill>
                  <a:schemeClr val="bg1"/>
                </a:solidFill>
              </a:rPr>
              <a:t>Mr. Lam Kin Yan</a:t>
            </a:r>
            <a:r>
              <a:rPr lang="ja-JP" altLang="en-US" sz="1200" i="1">
                <a:solidFill>
                  <a:schemeClr val="bg1"/>
                </a:solidFill>
              </a:rPr>
              <a:t>（職業訓練局校友） 在網路平台</a:t>
            </a:r>
            <a:r>
              <a:rPr lang="en-US" altLang="ja-JP" sz="1200" i="1" dirty="0">
                <a:solidFill>
                  <a:schemeClr val="bg1"/>
                </a:solidFill>
              </a:rPr>
              <a:t> Instagram</a:t>
            </a:r>
            <a:r>
              <a:rPr lang="en-HK" altLang="ja-JP" sz="1200" i="1" dirty="0">
                <a:solidFill>
                  <a:schemeClr val="bg1"/>
                </a:solidFill>
              </a:rPr>
              <a:t> </a:t>
            </a:r>
            <a:r>
              <a:rPr lang="ja-JP" altLang="en-HK" sz="1200" i="1">
                <a:solidFill>
                  <a:schemeClr val="bg1"/>
                </a:solidFill>
              </a:rPr>
              <a:t>展示出</a:t>
            </a:r>
            <a:r>
              <a:rPr lang="ja-JP" altLang="en-US" sz="1200" i="1">
                <a:solidFill>
                  <a:schemeClr val="bg1"/>
                </a:solidFill>
              </a:rPr>
              <a:t>最新的時裝設計系列
</a:t>
            </a:r>
            <a:endParaRPr lang="en-HK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1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DFD682-2191-7341-93D6-DC1A1DEE2039}"/>
              </a:ext>
            </a:extLst>
          </p:cNvPr>
          <p:cNvSpPr txBox="1">
            <a:spLocks/>
          </p:cNvSpPr>
          <p:nvPr/>
        </p:nvSpPr>
        <p:spPr>
          <a:xfrm>
            <a:off x="788275" y="654317"/>
            <a:ext cx="11456517" cy="6269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線</a:t>
            </a:r>
            <a:r>
              <a:rPr lang="ja-JP" altLang="en-US" sz="3200" dirty="0" smtClean="0"/>
              <a:t>上</a:t>
            </a:r>
            <a:r>
              <a:rPr lang="zh-TW" altLang="en-US" sz="3200" dirty="0" smtClean="0"/>
              <a:t>展示</a:t>
            </a:r>
            <a:r>
              <a:rPr lang="ja-JP" altLang="en-US" sz="3200" dirty="0" smtClean="0"/>
              <a:t>平</a:t>
            </a:r>
            <a:r>
              <a:rPr lang="zh-TW" altLang="en-US" sz="3200" dirty="0" smtClean="0"/>
              <a:t>台</a:t>
            </a:r>
            <a:endParaRPr lang="en-HK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4F21F9-6FD7-9140-9840-80F1DAD71F14}"/>
              </a:ext>
            </a:extLst>
          </p:cNvPr>
          <p:cNvSpPr txBox="1">
            <a:spLocks/>
          </p:cNvSpPr>
          <p:nvPr/>
        </p:nvSpPr>
        <p:spPr>
          <a:xfrm>
            <a:off x="956441" y="1794208"/>
            <a:ext cx="5476848" cy="303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1800" b="1" i="1" dirty="0"/>
              <a:t>設計師網站 </a:t>
            </a:r>
            <a:r>
              <a:rPr lang="en-US" altLang="ja-JP" sz="1800" b="1" i="1" dirty="0"/>
              <a:t>+ </a:t>
            </a:r>
            <a:r>
              <a:rPr lang="ja-JP" altLang="en-US" sz="1800" b="1" i="1" dirty="0"/>
              <a:t>網上商店
</a:t>
            </a:r>
            <a:endParaRPr lang="en-US" sz="1800" i="1" dirty="0"/>
          </a:p>
        </p:txBody>
      </p:sp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98821BA-A8A6-D744-9AA4-F0435D5C18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689" y="1478917"/>
            <a:ext cx="4887311" cy="47404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1E6A49-EE7D-B94B-9B9D-9071367B8567}"/>
              </a:ext>
            </a:extLst>
          </p:cNvPr>
          <p:cNvSpPr/>
          <p:nvPr/>
        </p:nvSpPr>
        <p:spPr>
          <a:xfrm>
            <a:off x="961696" y="6463917"/>
            <a:ext cx="10268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i="1" dirty="0" err="1">
                <a:solidFill>
                  <a:schemeClr val="bg1"/>
                </a:solidFill>
              </a:rPr>
              <a:t>Fromclothingof</a:t>
            </a:r>
            <a:r>
              <a:rPr lang="en-US" altLang="ja-JP" sz="1000" i="1" dirty="0">
                <a:solidFill>
                  <a:schemeClr val="bg1"/>
                </a:solidFill>
              </a:rPr>
              <a:t> </a:t>
            </a:r>
            <a:r>
              <a:rPr lang="ja-JP" altLang="en-US" sz="1000" i="1">
                <a:solidFill>
                  <a:schemeClr val="bg1"/>
                </a:solidFill>
              </a:rPr>
              <a:t>設計師網站，由</a:t>
            </a:r>
            <a:r>
              <a:rPr lang="en-US" altLang="ja-JP" sz="1000" i="1" dirty="0">
                <a:solidFill>
                  <a:schemeClr val="bg1"/>
                </a:solidFill>
              </a:rPr>
              <a:t>Shirley Wong</a:t>
            </a:r>
            <a:r>
              <a:rPr lang="ja-JP" altLang="en-US" sz="1000" i="1">
                <a:solidFill>
                  <a:schemeClr val="bg1"/>
                </a:solidFill>
              </a:rPr>
              <a:t> 小姐（職業訓練局校友）提供
</a:t>
            </a:r>
            <a:endParaRPr lang="en-US" sz="1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723F1A-56D2-3F46-AEB9-EB27E7ABCBEB}"/>
              </a:ext>
            </a:extLst>
          </p:cNvPr>
          <p:cNvSpPr/>
          <p:nvPr/>
        </p:nvSpPr>
        <p:spPr>
          <a:xfrm>
            <a:off x="773761" y="2235332"/>
            <a:ext cx="4721571" cy="231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dirty="0"/>
              <a:t>網站為設計師</a:t>
            </a:r>
            <a:r>
              <a:rPr lang="en-US" dirty="0"/>
              <a:t>/</a:t>
            </a:r>
            <a:r>
              <a:rPr lang="zh-TW" altLang="en-US" dirty="0"/>
              <a:t>品牌提供了市場推廣的空間和存在</a:t>
            </a:r>
            <a:r>
              <a:rPr lang="zh-HK" altLang="en-US" dirty="0"/>
              <a:t>感</a:t>
            </a:r>
            <a:endParaRPr lang="en-US" dirty="0"/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/>
              <a:t>展示季節性</a:t>
            </a:r>
            <a:r>
              <a:rPr lang="zh-TW" altLang="en-US" dirty="0"/>
              <a:t>作品系列，品牌資訊，設計師</a:t>
            </a:r>
            <a:r>
              <a:rPr lang="zh-HK" altLang="en-US" dirty="0"/>
              <a:t>簡介</a:t>
            </a:r>
            <a:r>
              <a:rPr lang="zh-TW" altLang="en-US" dirty="0"/>
              <a:t>和品牌推廣視頻</a:t>
            </a:r>
            <a:endParaRPr lang="en-US" dirty="0"/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dirty="0"/>
              <a:t>通常，網路商店</a:t>
            </a:r>
            <a:r>
              <a:rPr lang="zh-HK" altLang="en-US" dirty="0"/>
              <a:t>會</a:t>
            </a:r>
            <a:r>
              <a:rPr lang="zh-TW" altLang="en-US" dirty="0"/>
              <a:t>設置</a:t>
            </a:r>
            <a:r>
              <a:rPr lang="zh-HK" altLang="en-US" dirty="0"/>
              <a:t>銷售</a:t>
            </a:r>
            <a:r>
              <a:rPr lang="zh-TW" altLang="en-US" dirty="0"/>
              <a:t>點，客戶</a:t>
            </a:r>
            <a:r>
              <a:rPr lang="zh-HK" altLang="en-US" dirty="0"/>
              <a:t>可以在</a:t>
            </a:r>
            <a:r>
              <a:rPr lang="zh-TW" altLang="en-US" dirty="0"/>
              <a:t>了解商品後</a:t>
            </a:r>
            <a:r>
              <a:rPr lang="zh-HK" altLang="en-US" dirty="0"/>
              <a:t>立即購買商品</a:t>
            </a:r>
            <a:r>
              <a:rPr lang="zh-TW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2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1C1930-9E38-CA42-A132-BE755C9F9F87}"/>
              </a:ext>
            </a:extLst>
          </p:cNvPr>
          <p:cNvSpPr txBox="1">
            <a:spLocks/>
          </p:cNvSpPr>
          <p:nvPr/>
        </p:nvSpPr>
        <p:spPr>
          <a:xfrm>
            <a:off x="10232001" y="5600096"/>
            <a:ext cx="2732330" cy="303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200" b="1" dirty="0"/>
              <a:t>Instagram</a:t>
            </a:r>
            <a:endParaRPr lang="en-US" sz="1200" dirty="0"/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271AAF4-1A83-BB4F-863B-34D25D70E6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289" y="1613158"/>
            <a:ext cx="2985962" cy="3075046"/>
          </a:xfrm>
          <a:prstGeom prst="rect">
            <a:avLst/>
          </a:prstGeom>
        </p:spPr>
      </p:pic>
      <p:pic>
        <p:nvPicPr>
          <p:cNvPr id="15" name="Picture 14" descr="A bunch of items that are on display&#10;&#10;Description automatically generated">
            <a:extLst>
              <a:ext uri="{FF2B5EF4-FFF2-40B4-BE49-F238E27FC236}">
                <a16:creationId xmlns:a16="http://schemas.microsoft.com/office/drawing/2014/main" id="{CC9B3C6A-4216-214B-A4D8-F1A14479D5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385" y="2393844"/>
            <a:ext cx="3297615" cy="304019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5674BE-369F-AA4E-A79C-81D451429D37}"/>
              </a:ext>
            </a:extLst>
          </p:cNvPr>
          <p:cNvSpPr txBox="1">
            <a:spLocks/>
          </p:cNvSpPr>
          <p:nvPr/>
        </p:nvSpPr>
        <p:spPr>
          <a:xfrm>
            <a:off x="769827" y="1863888"/>
            <a:ext cx="5476848" cy="27843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1800" dirty="0"/>
              <a:t/>
            </a:r>
            <a:br>
              <a:rPr lang="ja-JP" altLang="en-US" sz="1800" dirty="0"/>
            </a:br>
            <a:r>
              <a:rPr lang="ja-JP" altLang="en-US" sz="1800" b="1" i="1" dirty="0"/>
              <a:t>粉絲專頁</a:t>
            </a:r>
            <a:endParaRPr lang="en-US" sz="1800" b="1" i="1" dirty="0"/>
          </a:p>
          <a:p>
            <a:pPr lvl="0"/>
            <a:r>
              <a:rPr lang="zh-HK" altLang="en-US" sz="1800" dirty="0" smtClean="0"/>
              <a:t>展示</a:t>
            </a:r>
            <a:r>
              <a:rPr lang="zh-TW" altLang="en-US" sz="1800" dirty="0"/>
              <a:t>季節性作品系列、品牌資訊、設計師簡介和作品推廣視頻。</a:t>
            </a:r>
            <a:endParaRPr lang="en-US" sz="1800" dirty="0"/>
          </a:p>
          <a:p>
            <a:pPr lvl="0"/>
            <a:r>
              <a:rPr lang="zh-TW" altLang="en-US" sz="1800" dirty="0"/>
              <a:t>提供創</a:t>
            </a:r>
            <a:r>
              <a:rPr lang="zh-HK" altLang="en-US" sz="1800" dirty="0"/>
              <a:t>造</a:t>
            </a:r>
            <a:r>
              <a:rPr lang="zh-TW" altLang="en-US" sz="1800" dirty="0"/>
              <a:t>設計師或品牌</a:t>
            </a:r>
            <a:r>
              <a:rPr lang="zh-HK" altLang="en-US" sz="1800" dirty="0"/>
              <a:t>概況及</a:t>
            </a:r>
            <a:r>
              <a:rPr lang="zh-TW" altLang="en-US" sz="1800" dirty="0"/>
              <a:t>擴展網路的機會</a:t>
            </a:r>
            <a:endParaRPr lang="en-US" sz="1800" dirty="0"/>
          </a:p>
          <a:p>
            <a:pPr lvl="0"/>
            <a:r>
              <a:rPr lang="zh-TW" altLang="en-US" sz="1800" dirty="0"/>
              <a:t>幫助</a:t>
            </a:r>
            <a:r>
              <a:rPr lang="zh-HK" altLang="en-US" sz="1800" dirty="0"/>
              <a:t>市場推廣</a:t>
            </a:r>
            <a:r>
              <a:rPr lang="zh-TW" altLang="en-US" sz="1800" dirty="0"/>
              <a:t>行銷和吸引客戶</a:t>
            </a:r>
            <a:endParaRPr lang="en-US" sz="1800" dirty="0"/>
          </a:p>
          <a:p>
            <a:r>
              <a:rPr lang="zh-TW" altLang="en-US" sz="1800" dirty="0" smtClean="0"/>
              <a:t>可以即時</a:t>
            </a:r>
            <a:r>
              <a:rPr lang="zh-HK" altLang="en-US" sz="1800" dirty="0" smtClean="0"/>
              <a:t>及</a:t>
            </a:r>
            <a:r>
              <a:rPr lang="zh-TW" altLang="en-US" sz="1800" dirty="0"/>
              <a:t>定期更新</a:t>
            </a:r>
            <a:endParaRPr lang="en-US" sz="1800" i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BB9C08-A675-9742-9549-91F8D700C2D2}"/>
              </a:ext>
            </a:extLst>
          </p:cNvPr>
          <p:cNvSpPr txBox="1">
            <a:spLocks/>
          </p:cNvSpPr>
          <p:nvPr/>
        </p:nvSpPr>
        <p:spPr>
          <a:xfrm>
            <a:off x="7542670" y="4854264"/>
            <a:ext cx="2732330" cy="303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200" b="1" dirty="0"/>
              <a:t>Facebook</a:t>
            </a:r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7B990-1137-134F-8777-9307A2FB2823}"/>
              </a:ext>
            </a:extLst>
          </p:cNvPr>
          <p:cNvSpPr/>
          <p:nvPr/>
        </p:nvSpPr>
        <p:spPr>
          <a:xfrm>
            <a:off x="961696" y="6457890"/>
            <a:ext cx="10268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i="1">
                <a:solidFill>
                  <a:schemeClr val="bg1"/>
                </a:solidFill>
              </a:rPr>
              <a:t>粉絲專頁，由</a:t>
            </a:r>
            <a:r>
              <a:rPr lang="en-US" altLang="ja-JP" sz="1000" i="1" dirty="0">
                <a:solidFill>
                  <a:schemeClr val="bg1"/>
                </a:solidFill>
              </a:rPr>
              <a:t> Jason Lee </a:t>
            </a:r>
            <a:r>
              <a:rPr lang="ja-JP" altLang="en-US" sz="1000" i="1">
                <a:solidFill>
                  <a:schemeClr val="bg1"/>
                </a:solidFill>
              </a:rPr>
              <a:t>和</a:t>
            </a:r>
            <a:r>
              <a:rPr lang="en-US" altLang="ja-JP" sz="1000" i="1" dirty="0">
                <a:solidFill>
                  <a:schemeClr val="bg1"/>
                </a:solidFill>
              </a:rPr>
              <a:t> Lam Kin Yan</a:t>
            </a:r>
            <a:r>
              <a:rPr lang="ja-JP" altLang="en-US" sz="1000" i="1">
                <a:solidFill>
                  <a:schemeClr val="bg1"/>
                </a:solidFill>
              </a:rPr>
              <a:t>（職業訓練局校友）提供
</a:t>
            </a:r>
            <a:endParaRPr lang="en-US" sz="10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2DFD682-2191-7341-93D6-DC1A1DEE2039}"/>
              </a:ext>
            </a:extLst>
          </p:cNvPr>
          <p:cNvSpPr txBox="1">
            <a:spLocks/>
          </p:cNvSpPr>
          <p:nvPr/>
        </p:nvSpPr>
        <p:spPr>
          <a:xfrm>
            <a:off x="788275" y="654317"/>
            <a:ext cx="11456517" cy="6269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線</a:t>
            </a:r>
            <a:r>
              <a:rPr lang="ja-JP" altLang="en-US" sz="3200" dirty="0" smtClean="0"/>
              <a:t>上</a:t>
            </a:r>
            <a:r>
              <a:rPr lang="zh-TW" altLang="en-US" sz="3200" dirty="0" smtClean="0"/>
              <a:t>展示</a:t>
            </a:r>
            <a:r>
              <a:rPr lang="ja-JP" altLang="en-US" sz="3200" dirty="0" smtClean="0"/>
              <a:t>平</a:t>
            </a:r>
            <a:r>
              <a:rPr lang="zh-TW" altLang="en-US" sz="3200" dirty="0" smtClean="0"/>
              <a:t>台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66593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24AECE-811F-6B46-B348-31AA75FABC76}"/>
              </a:ext>
            </a:extLst>
          </p:cNvPr>
          <p:cNvSpPr txBox="1">
            <a:spLocks/>
          </p:cNvSpPr>
          <p:nvPr/>
        </p:nvSpPr>
        <p:spPr>
          <a:xfrm>
            <a:off x="6075802" y="1908389"/>
            <a:ext cx="4121783" cy="3806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1800" b="1" i="1" dirty="0"/>
              <a:t>在線</a:t>
            </a:r>
            <a:r>
              <a:rPr lang="ja-JP" altLang="en-US" sz="1800" b="1" i="1" dirty="0" smtClean="0"/>
              <a:t>時裝</a:t>
            </a:r>
            <a:r>
              <a:rPr lang="zh-TW" altLang="en-US" sz="1800" b="1" i="1" dirty="0" smtClean="0"/>
              <a:t>表演</a:t>
            </a:r>
            <a:r>
              <a:rPr lang="ja-JP" altLang="en-US" sz="1800" b="1" i="1" dirty="0"/>
              <a:t>
</a:t>
            </a:r>
            <a:endParaRPr lang="en-HK" sz="1800" b="1" i="1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802D9C-AC7E-8247-8FC2-6BDA347E6E96}"/>
              </a:ext>
            </a:extLst>
          </p:cNvPr>
          <p:cNvSpPr/>
          <p:nvPr/>
        </p:nvSpPr>
        <p:spPr>
          <a:xfrm>
            <a:off x="5969122" y="2324378"/>
            <a:ext cx="5111647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US" altLang="zh-TW" dirty="0" smtClean="0"/>
          </a:p>
          <a:p>
            <a:r>
              <a:rPr lang="zh-HK" altLang="en-US" dirty="0"/>
              <a:t>在</a:t>
            </a:r>
            <a:r>
              <a:rPr lang="zh-TW" altLang="en-US" dirty="0"/>
              <a:t>近十年</a:t>
            </a:r>
            <a:r>
              <a:rPr lang="zh-TW" altLang="en-US" dirty="0" smtClean="0"/>
              <a:t>來 </a:t>
            </a:r>
            <a:r>
              <a:rPr lang="en-US" dirty="0"/>
              <a:t>Instagram </a:t>
            </a:r>
            <a:r>
              <a:rPr lang="zh-TW" altLang="en-US" dirty="0"/>
              <a:t>、</a:t>
            </a:r>
            <a:r>
              <a:rPr lang="en-US" dirty="0" err="1"/>
              <a:t>facebook</a:t>
            </a:r>
            <a:r>
              <a:rPr lang="en-US" dirty="0"/>
              <a:t> </a:t>
            </a:r>
            <a:r>
              <a:rPr lang="zh-TW" altLang="en-US" dirty="0"/>
              <a:t>、</a:t>
            </a:r>
            <a:r>
              <a:rPr lang="en-US" dirty="0"/>
              <a:t> </a:t>
            </a:r>
            <a:r>
              <a:rPr lang="en-US" dirty="0" err="1"/>
              <a:t>tiktok</a:t>
            </a:r>
            <a:r>
              <a:rPr lang="en-US" dirty="0"/>
              <a:t> </a:t>
            </a:r>
            <a:r>
              <a:rPr lang="zh-TW" altLang="en-US" dirty="0"/>
              <a:t>和線上視頻</a:t>
            </a:r>
            <a:r>
              <a:rPr lang="zh-HK" altLang="en-US" dirty="0"/>
              <a:t>分</a:t>
            </a:r>
            <a:r>
              <a:rPr lang="zh-TW" altLang="en-US" dirty="0"/>
              <a:t>流平</a:t>
            </a:r>
            <a:r>
              <a:rPr lang="zh-HK" altLang="en-US" dirty="0"/>
              <a:t>台</a:t>
            </a:r>
            <a:r>
              <a:rPr lang="zh-TW" altLang="en-US" dirty="0"/>
              <a:t>（如 </a:t>
            </a:r>
            <a:r>
              <a:rPr lang="en-US" dirty="0"/>
              <a:t>YouTube</a:t>
            </a:r>
            <a:r>
              <a:rPr lang="zh-TW" altLang="en-US" dirty="0"/>
              <a:t>）等社交媒體平</a:t>
            </a:r>
            <a:r>
              <a:rPr lang="zh-HK" altLang="en-US" dirty="0"/>
              <a:t>台</a:t>
            </a:r>
            <a:r>
              <a:rPr lang="zh-TW" altLang="en-US" dirty="0"/>
              <a:t>的</a:t>
            </a:r>
            <a:r>
              <a:rPr lang="zh-TW" altLang="en-US" dirty="0" smtClean="0"/>
              <a:t>日益重要，越來越</a:t>
            </a:r>
            <a:r>
              <a:rPr lang="zh-TW" altLang="en-US" dirty="0"/>
              <a:t>受歡迎。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zh-TW" altLang="en-US" dirty="0"/>
              <a:t>由於</a:t>
            </a:r>
            <a:r>
              <a:rPr lang="en-US" dirty="0"/>
              <a:t>2019</a:t>
            </a:r>
            <a:r>
              <a:rPr lang="zh-HK" altLang="en-US" dirty="0"/>
              <a:t>冠狀病毒病</a:t>
            </a:r>
            <a:r>
              <a:rPr lang="zh-TW" altLang="en-US" dirty="0"/>
              <a:t>，所有</a:t>
            </a:r>
            <a:r>
              <a:rPr lang="zh-TW" altLang="en-US"/>
              <a:t>主要</a:t>
            </a:r>
            <a:r>
              <a:rPr lang="zh-TW" altLang="en-US" smtClean="0"/>
              <a:t>時裝週在 </a:t>
            </a:r>
            <a:r>
              <a:rPr lang="en-US" dirty="0"/>
              <a:t>2020 </a:t>
            </a:r>
            <a:r>
              <a:rPr lang="zh-TW" altLang="en-US" dirty="0"/>
              <a:t>年以虛擬形式舉行</a:t>
            </a:r>
            <a:r>
              <a:rPr lang="zh-HK" altLang="en-US" dirty="0"/>
              <a:t>，為時裝表演</a:t>
            </a:r>
            <a:r>
              <a:rPr lang="zh-TW" altLang="en-US" dirty="0"/>
              <a:t>開</a:t>
            </a:r>
            <a:r>
              <a:rPr lang="zh-HK" altLang="en-US" dirty="0"/>
              <a:t>創</a:t>
            </a:r>
            <a:r>
              <a:rPr lang="zh-TW" altLang="en-US" dirty="0"/>
              <a:t>未來。 </a:t>
            </a:r>
            <a:r>
              <a:rPr lang="ja-JP" altLang="en-US" dirty="0"/>
              <a:t>
</a:t>
            </a:r>
            <a:endParaRPr lang="en-US" dirty="0"/>
          </a:p>
        </p:txBody>
      </p:sp>
      <p:pic>
        <p:nvPicPr>
          <p:cNvPr id="16" name="Picture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3873A4-D253-FB42-ADAA-6BFBEF112D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68" y="1343607"/>
            <a:ext cx="5109414" cy="471024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2DFD682-2191-7341-93D6-DC1A1DEE2039}"/>
              </a:ext>
            </a:extLst>
          </p:cNvPr>
          <p:cNvSpPr txBox="1">
            <a:spLocks/>
          </p:cNvSpPr>
          <p:nvPr/>
        </p:nvSpPr>
        <p:spPr>
          <a:xfrm>
            <a:off x="788275" y="313296"/>
            <a:ext cx="11456517" cy="6269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線</a:t>
            </a:r>
            <a:r>
              <a:rPr lang="ja-JP" altLang="en-US" sz="3200" dirty="0" smtClean="0"/>
              <a:t>上</a:t>
            </a:r>
            <a:r>
              <a:rPr lang="zh-TW" altLang="en-US" sz="3200" dirty="0" smtClean="0"/>
              <a:t>展示</a:t>
            </a:r>
            <a:r>
              <a:rPr lang="ja-JP" altLang="en-US" sz="3200" dirty="0" smtClean="0"/>
              <a:t>平</a:t>
            </a:r>
            <a:r>
              <a:rPr lang="zh-TW" altLang="en-US" sz="3200" dirty="0" smtClean="0"/>
              <a:t>台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66508446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323</Words>
  <Application>Microsoft Office PowerPoint</Application>
  <PresentationFormat>寬螢幕</PresentationFormat>
  <Paragraphs>30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Avenir Next LT Pro</vt:lpstr>
      <vt:lpstr>Avenir Next LT Pro Light</vt:lpstr>
      <vt:lpstr>Arial</vt:lpstr>
      <vt:lpstr>Calibri</vt:lpstr>
      <vt:lpstr>GradientRiseVTI</vt:lpstr>
      <vt:lpstr>設計展示： 技巧與方式
</vt:lpstr>
      <vt:lpstr>設計作品集一般會 以各種視覺方式傳達設計意念和成果  
</vt:lpstr>
      <vt:lpstr>設計夾展示的最新趨勢和技術： 線上展示
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presentation: Presentation techniques</dc:title>
  <dc:creator>Travis Li</dc:creator>
  <cp:lastModifiedBy>POON, Suk-mei Cindy</cp:lastModifiedBy>
  <cp:revision>33</cp:revision>
  <dcterms:created xsi:type="dcterms:W3CDTF">2020-11-17T03:32:06Z</dcterms:created>
  <dcterms:modified xsi:type="dcterms:W3CDTF">2021-02-22T02:00:42Z</dcterms:modified>
</cp:coreProperties>
</file>